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1" r:id="rId3"/>
    <p:sldId id="259" r:id="rId4"/>
    <p:sldId id="262" r:id="rId5"/>
    <p:sldId id="265" r:id="rId6"/>
    <p:sldId id="266" r:id="rId7"/>
    <p:sldId id="263" r:id="rId8"/>
    <p:sldId id="264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5E63B-3931-4DB6-852F-A5630CDA17B7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339B7-A75A-411F-9085-212FBCE5F4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87487-788C-4989-BF73-3C78E2BE7B25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EF7B4-B992-452E-AC9F-73DC407DB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169B29-709E-4C76-8500-ACE8B280EA9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169B29-709E-4C76-8500-ACE8B280EA9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169B29-709E-4C76-8500-ACE8B280EA92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169B29-709E-4C76-8500-ACE8B280EA9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169B29-709E-4C76-8500-ACE8B280EA9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169B29-709E-4C76-8500-ACE8B280EA92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169B29-709E-4C76-8500-ACE8B280EA92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169B29-709E-4C76-8500-ACE8B280EA92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169B29-709E-4C76-8500-ACE8B280EA9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9F0FC-1670-4DC7-A499-A0CF1B7A0C32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0705-4D40-4DD3-8622-BB9101ADEC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9F0FC-1670-4DC7-A499-A0CF1B7A0C32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0705-4D40-4DD3-8622-BB9101ADEC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9F0FC-1670-4DC7-A499-A0CF1B7A0C32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0705-4D40-4DD3-8622-BB9101ADEC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-76200"/>
            <a:ext cx="6629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3" y="1447800"/>
            <a:ext cx="8077200" cy="4662488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4DAC2-FC90-4001-AD01-C5B9251D5A0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slow" advClick="0" advTm="20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9F0FC-1670-4DC7-A499-A0CF1B7A0C32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0705-4D40-4DD3-8622-BB9101ADEC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9F0FC-1670-4DC7-A499-A0CF1B7A0C32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0705-4D40-4DD3-8622-BB9101ADEC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9F0FC-1670-4DC7-A499-A0CF1B7A0C32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0705-4D40-4DD3-8622-BB9101ADEC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9F0FC-1670-4DC7-A499-A0CF1B7A0C32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0705-4D40-4DD3-8622-BB9101ADEC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9F0FC-1670-4DC7-A499-A0CF1B7A0C32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0705-4D40-4DD3-8622-BB9101ADEC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9F0FC-1670-4DC7-A499-A0CF1B7A0C32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0705-4D40-4DD3-8622-BB9101ADEC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9F0FC-1670-4DC7-A499-A0CF1B7A0C32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0705-4D40-4DD3-8622-BB9101ADEC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9F0FC-1670-4DC7-A499-A0CF1B7A0C32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0705-4D40-4DD3-8622-BB9101ADEC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9F0FC-1670-4DC7-A499-A0CF1B7A0C32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C0705-4D40-4DD3-8622-BB9101ADEC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Administrator\Desktop\Design-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0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765175"/>
            <a:ext cx="6629400" cy="5762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000" dirty="0" err="1" smtClean="0">
                <a:solidFill>
                  <a:schemeClr val="tx1"/>
                </a:solidFill>
              </a:rPr>
              <a:t>Rocxtar’z</a:t>
            </a:r>
            <a:r>
              <a:rPr lang="en-US" altLang="ko-KR" sz="3000" dirty="0" smtClean="0">
                <a:solidFill>
                  <a:schemeClr val="tx1"/>
                </a:solidFill>
              </a:rPr>
              <a:t> Website Layout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960813" y="6381750"/>
            <a:ext cx="45720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  <a:buFont typeface="Wingdings" pitchFamily="2" charset="2"/>
              <a:buNone/>
            </a:pPr>
            <a:r>
              <a:rPr lang="en-US" altLang="ko-KR" sz="1400" b="1" i="1">
                <a:solidFill>
                  <a:schemeClr val="tx2"/>
                </a:solidFill>
                <a:latin typeface="Snap ITC" pitchFamily="82" charset="0"/>
              </a:rPr>
              <a:t>Designed by: Rocxtar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909638" y="1374775"/>
            <a:ext cx="73437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57238" y="1773238"/>
            <a:ext cx="7788275" cy="4332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495300" indent="-495300">
              <a:buFont typeface="Wingdings" pitchFamily="2" charset="2"/>
              <a:buNone/>
            </a:pPr>
            <a:endParaRPr lang="en-US"/>
          </a:p>
        </p:txBody>
      </p:sp>
      <p:pic>
        <p:nvPicPr>
          <p:cNvPr id="4102" name="Picture 3" descr="C:\Documents and Settings\Administrator\Desktop\Present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5029200" y="6477000"/>
            <a:ext cx="403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buFont typeface="Wingdings" pitchFamily="2" charset="2"/>
              <a:buNone/>
            </a:pPr>
            <a:r>
              <a:rPr lang="en-US" altLang="ko-KR" sz="1800" b="1" i="1">
                <a:solidFill>
                  <a:schemeClr val="tx2"/>
                </a:solidFill>
                <a:latin typeface="Snap ITC" pitchFamily="82" charset="0"/>
              </a:rPr>
              <a:t>Designed by: Rocxtar</a:t>
            </a:r>
          </a:p>
        </p:txBody>
      </p:sp>
      <p:pic>
        <p:nvPicPr>
          <p:cNvPr id="4104" name="Picture 8" descr="E:\ArK.___[)4sH1nG-SunnnYz\1-Softwarez\ArK'z FavourIte - WallpaperZz\HDZ\abstract_wall_nko_61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 rot="20231172">
            <a:off x="1233578" y="2447474"/>
            <a:ext cx="68303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ThAnk’yEw</a:t>
            </a:r>
            <a:r>
              <a:rPr lang="en-US" sz="9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;)</a:t>
            </a:r>
            <a:endParaRPr lang="en-US" sz="9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 advClick="0" advTm="2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765175"/>
            <a:ext cx="6629400" cy="5762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000" dirty="0" err="1" smtClean="0">
                <a:solidFill>
                  <a:schemeClr val="tx1"/>
                </a:solidFill>
              </a:rPr>
              <a:t>Rocxtar’z</a:t>
            </a:r>
            <a:r>
              <a:rPr lang="en-US" altLang="ko-KR" sz="3000" dirty="0" smtClean="0">
                <a:solidFill>
                  <a:schemeClr val="tx1"/>
                </a:solidFill>
              </a:rPr>
              <a:t> Website Layout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960813" y="6381750"/>
            <a:ext cx="45720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  <a:buFont typeface="Wingdings" pitchFamily="2" charset="2"/>
              <a:buNone/>
            </a:pPr>
            <a:r>
              <a:rPr lang="en-US" altLang="ko-KR" sz="1400" b="1" i="1">
                <a:solidFill>
                  <a:schemeClr val="tx2"/>
                </a:solidFill>
                <a:latin typeface="Snap ITC" pitchFamily="82" charset="0"/>
              </a:rPr>
              <a:t>Designed by: Rocxtar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909638" y="1374775"/>
            <a:ext cx="73437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57238" y="1773238"/>
            <a:ext cx="7788275" cy="4332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495300" indent="-495300">
              <a:buFont typeface="Wingdings" pitchFamily="2" charset="2"/>
              <a:buNone/>
            </a:pPr>
            <a:endParaRPr lang="en-US"/>
          </a:p>
        </p:txBody>
      </p:sp>
      <p:pic>
        <p:nvPicPr>
          <p:cNvPr id="4102" name="Picture 3" descr="C:\Documents and Settings\Administrator\Desktop\Present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5029200" y="6477000"/>
            <a:ext cx="403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buFont typeface="Wingdings" pitchFamily="2" charset="2"/>
              <a:buNone/>
            </a:pPr>
            <a:r>
              <a:rPr lang="en-US" altLang="ko-KR" sz="1800" b="1" i="1">
                <a:solidFill>
                  <a:schemeClr val="tx2"/>
                </a:solidFill>
                <a:latin typeface="Snap ITC" pitchFamily="82" charset="0"/>
              </a:rPr>
              <a:t>Designed by: Rocxtar</a:t>
            </a:r>
          </a:p>
        </p:txBody>
      </p:sp>
      <p:pic>
        <p:nvPicPr>
          <p:cNvPr id="4104" name="Picture 8" descr="E:\ArK.___[)4sH1nG-SunnnYz\1-Softwarez\ArK'z FavourIte - WallpaperZz\HDZ\abstract_wall_nko_61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066800" y="990600"/>
            <a:ext cx="67818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5800" y="813137"/>
            <a:ext cx="7543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Factors of Production</a:t>
            </a:r>
            <a:endParaRPr lang="en-US" sz="6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9974" y="1612880"/>
            <a:ext cx="4224426" cy="29546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Font typeface="Courier New" pitchFamily="49" charset="0"/>
              <a:buChar char="o"/>
            </a:pP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Land</a:t>
            </a:r>
          </a:p>
          <a:p>
            <a:pPr lvl="1">
              <a:buFont typeface="Courier New" pitchFamily="49" charset="0"/>
              <a:buChar char="o"/>
            </a:pP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Labour</a:t>
            </a:r>
            <a:endParaRPr lang="en-US" sz="4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Capital</a:t>
            </a:r>
          </a:p>
          <a:p>
            <a:pPr lvl="1">
              <a:buFont typeface="Courier New" pitchFamily="49" charset="0"/>
              <a:buChar char="o"/>
            </a:pP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Organization</a:t>
            </a:r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n-US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7162800" y="64886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ardvark Cafe" pitchFamily="2" charset="0"/>
              </a:rPr>
              <a:t>Designed by: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Aardvark Cafe" pitchFamily="2" charset="0"/>
              </a:rPr>
              <a:t>Rocxtar</a:t>
            </a:r>
            <a:endParaRPr lang="en-US" dirty="0">
              <a:solidFill>
                <a:schemeClr val="bg1">
                  <a:lumMod val="95000"/>
                </a:schemeClr>
              </a:solidFill>
              <a:latin typeface="Aardvark Cafe" pitchFamily="2" charset="0"/>
            </a:endParaRPr>
          </a:p>
        </p:txBody>
      </p:sp>
    </p:spTree>
  </p:cSld>
  <p:clrMapOvr>
    <a:masterClrMapping/>
  </p:clrMapOvr>
  <p:transition spd="slow" advClick="0" advTm="20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765175"/>
            <a:ext cx="6629400" cy="5762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000" dirty="0" err="1" smtClean="0">
                <a:solidFill>
                  <a:schemeClr val="tx1"/>
                </a:solidFill>
              </a:rPr>
              <a:t>Rocxtar’z</a:t>
            </a:r>
            <a:r>
              <a:rPr lang="en-US" altLang="ko-KR" sz="3000" dirty="0" smtClean="0">
                <a:solidFill>
                  <a:schemeClr val="tx1"/>
                </a:solidFill>
              </a:rPr>
              <a:t> Website Layout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960813" y="6381750"/>
            <a:ext cx="45720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  <a:buFont typeface="Wingdings" pitchFamily="2" charset="2"/>
              <a:buNone/>
            </a:pPr>
            <a:r>
              <a:rPr lang="en-US" altLang="ko-KR" sz="1400" b="1" i="1">
                <a:solidFill>
                  <a:schemeClr val="tx2"/>
                </a:solidFill>
                <a:latin typeface="Snap ITC" pitchFamily="82" charset="0"/>
              </a:rPr>
              <a:t>Designed by: Rocxtar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909638" y="1374775"/>
            <a:ext cx="73437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57238" y="1773238"/>
            <a:ext cx="7788275" cy="4332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495300" indent="-495300">
              <a:buFont typeface="Wingdings" pitchFamily="2" charset="2"/>
              <a:buNone/>
            </a:pPr>
            <a:endParaRPr lang="en-US"/>
          </a:p>
        </p:txBody>
      </p:sp>
      <p:pic>
        <p:nvPicPr>
          <p:cNvPr id="4102" name="Picture 3" descr="C:\Documents and Settings\Administrator\Desktop\Present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5029200" y="6477000"/>
            <a:ext cx="403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buFont typeface="Wingdings" pitchFamily="2" charset="2"/>
              <a:buNone/>
            </a:pPr>
            <a:r>
              <a:rPr lang="en-US" altLang="ko-KR" sz="1800" b="1" i="1">
                <a:solidFill>
                  <a:schemeClr val="tx2"/>
                </a:solidFill>
                <a:latin typeface="Snap ITC" pitchFamily="82" charset="0"/>
              </a:rPr>
              <a:t>Designed by: Rocxtar</a:t>
            </a:r>
          </a:p>
        </p:txBody>
      </p:sp>
      <p:pic>
        <p:nvPicPr>
          <p:cNvPr id="4104" name="Picture 8" descr="E:\ArK.___[)4sH1nG-SunnnYz\1-Softwarez\ArK'z FavourIte - WallpaperZz\HDZ\abstract_wall_nko_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3810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581400" y="1371600"/>
            <a:ext cx="1905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57400" y="1194137"/>
            <a:ext cx="4953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LAND</a:t>
            </a:r>
            <a:endParaRPr lang="en-US" sz="6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72481" y="2146280"/>
            <a:ext cx="541891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All the natural resources</a:t>
            </a:r>
          </a:p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Such as </a:t>
            </a:r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soil,minerals,oil,air</a:t>
            </a:r>
            <a:endParaRPr lang="en-US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etc are </a:t>
            </a:r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considerd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as Land.</a:t>
            </a:r>
          </a:p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It’s a</a:t>
            </a:r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natural </a:t>
            </a:r>
            <a:r>
              <a:rPr lang="en-US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Resource,it</a:t>
            </a:r>
            <a:endParaRPr lang="en-US" sz="36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is God gifted and it’s</a:t>
            </a:r>
          </a:p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Fixed.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2800" y="64886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ardvark Cafe" pitchFamily="2" charset="0"/>
              </a:rPr>
              <a:t>Designed by: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Aardvark Cafe" pitchFamily="2" charset="0"/>
              </a:rPr>
              <a:t>Rocxtar</a:t>
            </a:r>
            <a:endParaRPr lang="en-US" dirty="0">
              <a:solidFill>
                <a:schemeClr val="bg1">
                  <a:lumMod val="95000"/>
                </a:schemeClr>
              </a:solidFill>
              <a:latin typeface="Aardvark Cafe" pitchFamily="2" charset="0"/>
            </a:endParaRPr>
          </a:p>
        </p:txBody>
      </p:sp>
    </p:spTree>
  </p:cSld>
  <p:clrMapOvr>
    <a:masterClrMapping/>
  </p:clrMapOvr>
  <p:transition spd="slow" advClick="0" advTm="20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765175"/>
            <a:ext cx="6629400" cy="5762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000" dirty="0" err="1" smtClean="0">
                <a:solidFill>
                  <a:schemeClr val="tx1"/>
                </a:solidFill>
              </a:rPr>
              <a:t>Rocxtar’z</a:t>
            </a:r>
            <a:r>
              <a:rPr lang="en-US" altLang="ko-KR" sz="3000" dirty="0" smtClean="0">
                <a:solidFill>
                  <a:schemeClr val="tx1"/>
                </a:solidFill>
              </a:rPr>
              <a:t> Website Layout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960813" y="6381750"/>
            <a:ext cx="45720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  <a:buFont typeface="Wingdings" pitchFamily="2" charset="2"/>
              <a:buNone/>
            </a:pPr>
            <a:r>
              <a:rPr lang="en-US" altLang="ko-KR" sz="1400" b="1" i="1">
                <a:solidFill>
                  <a:schemeClr val="tx2"/>
                </a:solidFill>
                <a:latin typeface="Snap ITC" pitchFamily="82" charset="0"/>
              </a:rPr>
              <a:t>Designed by: Rocxtar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909638" y="1374775"/>
            <a:ext cx="73437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57238" y="1773238"/>
            <a:ext cx="7788275" cy="4332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495300" indent="-495300">
              <a:buFont typeface="Wingdings" pitchFamily="2" charset="2"/>
              <a:buNone/>
            </a:pPr>
            <a:endParaRPr lang="en-US"/>
          </a:p>
        </p:txBody>
      </p:sp>
      <p:pic>
        <p:nvPicPr>
          <p:cNvPr id="4102" name="Picture 3" descr="C:\Documents and Settings\Administrator\Desktop\Present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5029200" y="6477000"/>
            <a:ext cx="403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buFont typeface="Wingdings" pitchFamily="2" charset="2"/>
              <a:buNone/>
            </a:pPr>
            <a:r>
              <a:rPr lang="en-US" altLang="ko-KR" sz="1800" b="1" i="1">
                <a:solidFill>
                  <a:schemeClr val="tx2"/>
                </a:solidFill>
                <a:latin typeface="Snap ITC" pitchFamily="82" charset="0"/>
              </a:rPr>
              <a:t>Designed by: Rocxtar</a:t>
            </a:r>
          </a:p>
        </p:txBody>
      </p:sp>
      <p:pic>
        <p:nvPicPr>
          <p:cNvPr id="4104" name="Picture 8" descr="E:\ArK.___[)4sH1nG-SunnnYz\1-Softwarez\ArK'z FavourIte - WallpaperZz\HDZ\abstract_wall_nko_61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752600" y="685800"/>
            <a:ext cx="2667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" y="457200"/>
            <a:ext cx="4953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Labour</a:t>
            </a:r>
            <a:endParaRPr lang="en-US" sz="6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1600200"/>
            <a:ext cx="5943600" cy="3505200"/>
          </a:xfrm>
          <a:prstGeom prst="rect">
            <a:avLst/>
          </a:prstGeom>
          <a:solidFill>
            <a:schemeClr val="accent1">
              <a:lumMod val="20000"/>
              <a:lumOff val="80000"/>
              <a:alpha val="31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1905000"/>
            <a:ext cx="5736378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All the work force including</a:t>
            </a:r>
          </a:p>
          <a:p>
            <a:pPr algn="ctr"/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Technical,Human,Conceptual</a:t>
            </a:r>
            <a:endParaRPr lang="en-US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Skill work on the land to </a:t>
            </a:r>
          </a:p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Produce goods and services</a:t>
            </a:r>
          </a:p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is called </a:t>
            </a:r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Labour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2800" y="64886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ardvark Cafe" pitchFamily="2" charset="0"/>
              </a:rPr>
              <a:t>Designed by: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Aardvark Cafe" pitchFamily="2" charset="0"/>
              </a:rPr>
              <a:t>Rocxtar</a:t>
            </a:r>
            <a:endParaRPr lang="en-US" dirty="0">
              <a:solidFill>
                <a:schemeClr val="bg1">
                  <a:lumMod val="95000"/>
                </a:schemeClr>
              </a:solidFill>
              <a:latin typeface="Aardvark Cafe" pitchFamily="2" charset="0"/>
            </a:endParaRPr>
          </a:p>
        </p:txBody>
      </p:sp>
    </p:spTree>
  </p:cSld>
  <p:clrMapOvr>
    <a:masterClrMapping/>
  </p:clrMapOvr>
  <p:transition spd="slow" advClick="0" advTm="20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765175"/>
            <a:ext cx="6629400" cy="5762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000" dirty="0" err="1" smtClean="0">
                <a:solidFill>
                  <a:schemeClr val="tx1"/>
                </a:solidFill>
              </a:rPr>
              <a:t>Rocxtar’z</a:t>
            </a:r>
            <a:r>
              <a:rPr lang="en-US" altLang="ko-KR" sz="3000" dirty="0" smtClean="0">
                <a:solidFill>
                  <a:schemeClr val="tx1"/>
                </a:solidFill>
              </a:rPr>
              <a:t> Website Layout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960813" y="6381750"/>
            <a:ext cx="45720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  <a:buFont typeface="Wingdings" pitchFamily="2" charset="2"/>
              <a:buNone/>
            </a:pPr>
            <a:r>
              <a:rPr lang="en-US" altLang="ko-KR" sz="1400" b="1" i="1">
                <a:solidFill>
                  <a:schemeClr val="tx2"/>
                </a:solidFill>
                <a:latin typeface="Snap ITC" pitchFamily="82" charset="0"/>
              </a:rPr>
              <a:t>Designed by: Rocxtar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909638" y="1374775"/>
            <a:ext cx="73437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57238" y="1773238"/>
            <a:ext cx="7788275" cy="4332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495300" indent="-495300">
              <a:buFont typeface="Wingdings" pitchFamily="2" charset="2"/>
              <a:buNone/>
            </a:pPr>
            <a:endParaRPr lang="en-US"/>
          </a:p>
        </p:txBody>
      </p:sp>
      <p:pic>
        <p:nvPicPr>
          <p:cNvPr id="4102" name="Picture 3" descr="C:\Documents and Settings\Administrator\Desktop\Present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5029200" y="6477000"/>
            <a:ext cx="403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buFont typeface="Wingdings" pitchFamily="2" charset="2"/>
              <a:buNone/>
            </a:pPr>
            <a:r>
              <a:rPr lang="en-US" altLang="ko-KR" sz="1800" b="1" i="1">
                <a:solidFill>
                  <a:schemeClr val="tx2"/>
                </a:solidFill>
                <a:latin typeface="Snap ITC" pitchFamily="82" charset="0"/>
              </a:rPr>
              <a:t>Designed by: Rocxtar</a:t>
            </a:r>
          </a:p>
        </p:txBody>
      </p:sp>
      <p:pic>
        <p:nvPicPr>
          <p:cNvPr id="4104" name="Picture 8" descr="E:\ArK.___[)4sH1nG-SunnnYz\1-Softwarez\ArK'z FavourIte - WallpaperZz\HDZ\abstract_wall_nko_61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9144"/>
            <a:ext cx="9144000" cy="68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495800" y="1371600"/>
            <a:ext cx="20574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0" y="1143000"/>
            <a:ext cx="4953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Skills</a:t>
            </a:r>
            <a:endParaRPr lang="en-US" sz="6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10863" y="2074545"/>
            <a:ext cx="5013937" cy="29546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Font typeface="Courier New" pitchFamily="49" charset="0"/>
              <a:buChar char="o"/>
            </a:pP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Human skills</a:t>
            </a:r>
            <a:endParaRPr lang="en-US" sz="4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Conceptual skills</a:t>
            </a:r>
          </a:p>
          <a:p>
            <a:pPr lvl="1">
              <a:buFont typeface="Courier New" pitchFamily="49" charset="0"/>
              <a:buChar char="o"/>
            </a:pP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Technical skills</a:t>
            </a:r>
            <a:endParaRPr lang="en-US" sz="4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1"/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n-US" sz="4400" dirty="0"/>
          </a:p>
        </p:txBody>
      </p:sp>
      <p:sp>
        <p:nvSpPr>
          <p:cNvPr id="16" name="TextBox 15"/>
          <p:cNvSpPr txBox="1"/>
          <p:nvPr/>
        </p:nvSpPr>
        <p:spPr>
          <a:xfrm>
            <a:off x="7162800" y="64886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ardvark Cafe" pitchFamily="2" charset="0"/>
              </a:rPr>
              <a:t>Designed by: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Aardvark Cafe" pitchFamily="2" charset="0"/>
              </a:rPr>
              <a:t>Rocxtar</a:t>
            </a:r>
            <a:endParaRPr lang="en-US" dirty="0">
              <a:solidFill>
                <a:schemeClr val="bg1">
                  <a:lumMod val="95000"/>
                </a:schemeClr>
              </a:solidFill>
              <a:latin typeface="Aardvark Cafe" pitchFamily="2" charset="0"/>
            </a:endParaRPr>
          </a:p>
        </p:txBody>
      </p:sp>
    </p:spTree>
  </p:cSld>
  <p:clrMapOvr>
    <a:masterClrMapping/>
  </p:clrMapOvr>
  <p:transition spd="slow" advClick="0" advTm="20000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765175"/>
            <a:ext cx="6629400" cy="5762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000" dirty="0" err="1" smtClean="0">
                <a:solidFill>
                  <a:schemeClr val="tx1"/>
                </a:solidFill>
              </a:rPr>
              <a:t>Rocxtar’z</a:t>
            </a:r>
            <a:r>
              <a:rPr lang="en-US" altLang="ko-KR" sz="3000" dirty="0" smtClean="0">
                <a:solidFill>
                  <a:schemeClr val="tx1"/>
                </a:solidFill>
              </a:rPr>
              <a:t> Website Layout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960813" y="6381750"/>
            <a:ext cx="45720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  <a:buFont typeface="Wingdings" pitchFamily="2" charset="2"/>
              <a:buNone/>
            </a:pPr>
            <a:r>
              <a:rPr lang="en-US" altLang="ko-KR" sz="1400" b="1" i="1">
                <a:solidFill>
                  <a:schemeClr val="tx2"/>
                </a:solidFill>
                <a:latin typeface="Snap ITC" pitchFamily="82" charset="0"/>
              </a:rPr>
              <a:t>Designed by: Rocxtar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909638" y="1374775"/>
            <a:ext cx="73437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57238" y="1773238"/>
            <a:ext cx="7788275" cy="4332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495300" indent="-495300">
              <a:buFont typeface="Wingdings" pitchFamily="2" charset="2"/>
              <a:buNone/>
            </a:pPr>
            <a:endParaRPr lang="en-US"/>
          </a:p>
        </p:txBody>
      </p:sp>
      <p:pic>
        <p:nvPicPr>
          <p:cNvPr id="4102" name="Picture 3" descr="C:\Documents and Settings\Administrator\Desktop\Present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5029200" y="6477000"/>
            <a:ext cx="403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buFont typeface="Wingdings" pitchFamily="2" charset="2"/>
              <a:buNone/>
            </a:pPr>
            <a:r>
              <a:rPr lang="en-US" altLang="ko-KR" sz="1800" b="1" i="1">
                <a:solidFill>
                  <a:schemeClr val="tx2"/>
                </a:solidFill>
                <a:latin typeface="Snap ITC" pitchFamily="82" charset="0"/>
              </a:rPr>
              <a:t>Designed by: Rocxtar</a:t>
            </a:r>
          </a:p>
        </p:txBody>
      </p:sp>
      <p:pic>
        <p:nvPicPr>
          <p:cNvPr id="4104" name="Picture 8" descr="E:\ArK.___[)4sH1nG-SunnnYz\1-Softwarez\ArK'z FavourIte - WallpaperZz\HDZ\abstract_wall_nko_61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209800" y="685800"/>
            <a:ext cx="51054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752600" y="457200"/>
            <a:ext cx="6096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Types of </a:t>
            </a:r>
            <a:r>
              <a:rPr lang="en-US" sz="6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Labour</a:t>
            </a:r>
            <a:endParaRPr lang="en-US" sz="6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90800" y="3006328"/>
            <a:ext cx="85344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Courier New" pitchFamily="49" charset="0"/>
              <a:buChar char="o"/>
            </a:pP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Physically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Labour</a:t>
            </a:r>
            <a:endParaRPr lang="en-US" sz="4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1">
              <a:buFont typeface="Courier New" pitchFamily="49" charset="0"/>
              <a:buChar char="o"/>
            </a:pPr>
            <a:endParaRPr lang="en-US" sz="4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1">
              <a:buFont typeface="Courier New" pitchFamily="49" charset="0"/>
              <a:buChar char="o"/>
            </a:pPr>
            <a:endParaRPr lang="en-US" sz="4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1">
              <a:buFont typeface="Courier New" pitchFamily="49" charset="0"/>
              <a:buChar char="o"/>
            </a:pPr>
            <a:endParaRPr lang="en-US" sz="4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1"/>
            <a:endParaRPr lang="en-US" sz="4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1"/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n-US" sz="4400" dirty="0"/>
          </a:p>
        </p:txBody>
      </p:sp>
      <p:pic>
        <p:nvPicPr>
          <p:cNvPr id="1026" name="Picture 2" descr="C:\Documents and Settings\Administrator\My Documents\Economox\labour-day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85800" y="1905000"/>
            <a:ext cx="2286000" cy="243865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50800" dir="5400000" algn="ctr" rotWithShape="0">
              <a:srgbClr val="000000">
                <a:alpha val="82000"/>
              </a:srgbClr>
            </a:outerShdw>
          </a:effectLst>
        </p:spPr>
      </p:pic>
      <p:pic>
        <p:nvPicPr>
          <p:cNvPr id="15" name="Picture 2" descr="C:\Documents and Settings\Administrator\My Documents\Economox\labour-day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12860" y="4495800"/>
            <a:ext cx="2438400" cy="182880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50800" dir="5400000" algn="ctr" rotWithShape="0">
              <a:srgbClr val="000000">
                <a:alpha val="82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2667000" y="4648200"/>
            <a:ext cx="57912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Courier New" pitchFamily="49" charset="0"/>
              <a:buChar char="o"/>
            </a:pP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Mentally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Labour</a:t>
            </a:r>
            <a:endParaRPr lang="en-US" sz="4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1"/>
            <a:endParaRPr lang="en-US" sz="4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1">
              <a:buFont typeface="Courier New" pitchFamily="49" charset="0"/>
              <a:buChar char="o"/>
            </a:pPr>
            <a:endParaRPr lang="en-US" sz="4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1"/>
            <a:endParaRPr lang="en-US" sz="4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1"/>
            <a:endParaRPr lang="en-US" sz="4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1"/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n-US" sz="4400" dirty="0"/>
          </a:p>
        </p:txBody>
      </p:sp>
      <p:sp>
        <p:nvSpPr>
          <p:cNvPr id="18" name="TextBox 17"/>
          <p:cNvSpPr txBox="1"/>
          <p:nvPr/>
        </p:nvSpPr>
        <p:spPr>
          <a:xfrm>
            <a:off x="7162800" y="64886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ardvark Cafe" pitchFamily="2" charset="0"/>
              </a:rPr>
              <a:t>Designed by: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Aardvark Cafe" pitchFamily="2" charset="0"/>
              </a:rPr>
              <a:t>Rocxtar</a:t>
            </a:r>
            <a:endParaRPr lang="en-US" dirty="0">
              <a:solidFill>
                <a:schemeClr val="bg1">
                  <a:lumMod val="95000"/>
                </a:schemeClr>
              </a:solidFill>
              <a:latin typeface="Aardvark Cafe" pitchFamily="2" charset="0"/>
            </a:endParaRPr>
          </a:p>
        </p:txBody>
      </p:sp>
    </p:spTree>
  </p:cSld>
  <p:clrMapOvr>
    <a:masterClrMapping/>
  </p:clrMapOvr>
  <p:transition spd="slow" advClick="0" advTm="20000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765175"/>
            <a:ext cx="6629400" cy="5762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000" dirty="0" err="1" smtClean="0">
                <a:solidFill>
                  <a:schemeClr val="tx1"/>
                </a:solidFill>
              </a:rPr>
              <a:t>Rocxtar’z</a:t>
            </a:r>
            <a:r>
              <a:rPr lang="en-US" altLang="ko-KR" sz="3000" dirty="0" smtClean="0">
                <a:solidFill>
                  <a:schemeClr val="tx1"/>
                </a:solidFill>
              </a:rPr>
              <a:t> Website Layout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960813" y="6381750"/>
            <a:ext cx="45720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  <a:buFont typeface="Wingdings" pitchFamily="2" charset="2"/>
              <a:buNone/>
            </a:pPr>
            <a:r>
              <a:rPr lang="en-US" altLang="ko-KR" sz="1400" b="1" i="1">
                <a:solidFill>
                  <a:schemeClr val="tx2"/>
                </a:solidFill>
                <a:latin typeface="Snap ITC" pitchFamily="82" charset="0"/>
              </a:rPr>
              <a:t>Designed by: Rocxtar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909638" y="1374775"/>
            <a:ext cx="73437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57238" y="1773238"/>
            <a:ext cx="7788275" cy="4332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495300" indent="-495300">
              <a:buFont typeface="Wingdings" pitchFamily="2" charset="2"/>
              <a:buNone/>
            </a:pPr>
            <a:endParaRPr lang="en-US"/>
          </a:p>
        </p:txBody>
      </p:sp>
      <p:pic>
        <p:nvPicPr>
          <p:cNvPr id="4102" name="Picture 3" descr="C:\Documents and Settings\Administrator\Desktop\Present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5029200" y="6477000"/>
            <a:ext cx="403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buFont typeface="Wingdings" pitchFamily="2" charset="2"/>
              <a:buNone/>
            </a:pPr>
            <a:r>
              <a:rPr lang="en-US" altLang="ko-KR" sz="1800" b="1" i="1">
                <a:solidFill>
                  <a:schemeClr val="tx2"/>
                </a:solidFill>
                <a:latin typeface="Snap ITC" pitchFamily="82" charset="0"/>
              </a:rPr>
              <a:t>Designed by: Rocxtar</a:t>
            </a:r>
          </a:p>
        </p:txBody>
      </p:sp>
      <p:pic>
        <p:nvPicPr>
          <p:cNvPr id="4104" name="Picture 8" descr="E:\ArK.___[)4sH1nG-SunnnYz\1-Softwarez\ArK'z FavourIte - WallpaperZz\HDZ\abstract_wall_nko_61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429000" y="1371600"/>
            <a:ext cx="23622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33600" y="1143000"/>
            <a:ext cx="4953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Capital</a:t>
            </a:r>
            <a:endParaRPr lang="en-US" sz="6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2146280"/>
            <a:ext cx="8568051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Amount invested by the owner of the</a:t>
            </a:r>
          </a:p>
          <a:p>
            <a:pPr algn="ctr"/>
            <a:r>
              <a:rPr lang="en-US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Bussines</a:t>
            </a:r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in his </a:t>
            </a:r>
            <a:r>
              <a:rPr lang="en-US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bussines</a:t>
            </a:r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is called Capital.</a:t>
            </a:r>
          </a:p>
          <a:p>
            <a:pPr algn="ctr"/>
            <a:endParaRPr lang="en-US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 pact from Land to </a:t>
            </a:r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labour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all the money</a:t>
            </a:r>
          </a:p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Which is invested to purchase Machines,</a:t>
            </a:r>
          </a:p>
          <a:p>
            <a:pPr algn="ctr"/>
            <a:r>
              <a:rPr lang="en-US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Building,Equipments</a:t>
            </a:r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etc,Contributed</a:t>
            </a:r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by the</a:t>
            </a:r>
          </a:p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Owner is called Capital.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2800" y="64886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ardvark Cafe" pitchFamily="2" charset="0"/>
              </a:rPr>
              <a:t>Designed by: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Aardvark Cafe" pitchFamily="2" charset="0"/>
              </a:rPr>
              <a:t>Rocxtar</a:t>
            </a:r>
            <a:endParaRPr lang="en-US" dirty="0">
              <a:solidFill>
                <a:schemeClr val="bg1">
                  <a:lumMod val="95000"/>
                </a:schemeClr>
              </a:solidFill>
              <a:latin typeface="Aardvark Cafe" pitchFamily="2" charset="0"/>
            </a:endParaRPr>
          </a:p>
        </p:txBody>
      </p:sp>
    </p:spTree>
  </p:cSld>
  <p:clrMapOvr>
    <a:masterClrMapping/>
  </p:clrMapOvr>
  <p:transition spd="slow" advClick="0" advTm="20000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765175"/>
            <a:ext cx="6629400" cy="5762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000" dirty="0" err="1" smtClean="0">
                <a:solidFill>
                  <a:schemeClr val="tx1"/>
                </a:solidFill>
              </a:rPr>
              <a:t>Rocxtar’z</a:t>
            </a:r>
            <a:r>
              <a:rPr lang="en-US" altLang="ko-KR" sz="3000" dirty="0" smtClean="0">
                <a:solidFill>
                  <a:schemeClr val="tx1"/>
                </a:solidFill>
              </a:rPr>
              <a:t> Website Layout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960813" y="6381750"/>
            <a:ext cx="45720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  <a:buFont typeface="Wingdings" pitchFamily="2" charset="2"/>
              <a:buNone/>
            </a:pPr>
            <a:r>
              <a:rPr lang="en-US" altLang="ko-KR" sz="1400" b="1" i="1">
                <a:solidFill>
                  <a:schemeClr val="tx2"/>
                </a:solidFill>
                <a:latin typeface="Snap ITC" pitchFamily="82" charset="0"/>
              </a:rPr>
              <a:t>Designed by: Rocxtar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909638" y="1374775"/>
            <a:ext cx="73437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57238" y="1773238"/>
            <a:ext cx="7788275" cy="4332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495300" indent="-495300">
              <a:buFont typeface="Wingdings" pitchFamily="2" charset="2"/>
              <a:buNone/>
            </a:pPr>
            <a:endParaRPr lang="en-US"/>
          </a:p>
        </p:txBody>
      </p:sp>
      <p:pic>
        <p:nvPicPr>
          <p:cNvPr id="4102" name="Picture 3" descr="C:\Documents and Settings\Administrator\Desktop\Present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5029200" y="6477000"/>
            <a:ext cx="403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buFont typeface="Wingdings" pitchFamily="2" charset="2"/>
              <a:buNone/>
            </a:pPr>
            <a:r>
              <a:rPr lang="en-US" altLang="ko-KR" sz="1800" b="1" i="1">
                <a:solidFill>
                  <a:schemeClr val="tx2"/>
                </a:solidFill>
                <a:latin typeface="Snap ITC" pitchFamily="82" charset="0"/>
              </a:rPr>
              <a:t>Designed by: Rocxtar</a:t>
            </a:r>
          </a:p>
        </p:txBody>
      </p:sp>
      <p:pic>
        <p:nvPicPr>
          <p:cNvPr id="4104" name="Picture 8" descr="E:\ArK.___[)4sH1nG-SunnnYz\1-Softwarez\ArK'z FavourIte - WallpaperZz\HDZ\abstract_wall_nko_61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590800" y="1828800"/>
            <a:ext cx="40386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33600" y="1575137"/>
            <a:ext cx="4953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Organization</a:t>
            </a:r>
            <a:endParaRPr lang="en-US" sz="6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2970074"/>
            <a:ext cx="82936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Two or more than two People work</a:t>
            </a:r>
          </a:p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Together for the </a:t>
            </a:r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achievment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of a Common</a:t>
            </a:r>
          </a:p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Object is called 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Organization.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2800" y="64886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ardvark Cafe" pitchFamily="2" charset="0"/>
              </a:rPr>
              <a:t>Designed by: </a:t>
            </a:r>
            <a:r>
              <a:rPr lang="en-US" dirty="0" err="1" smtClean="0">
                <a:latin typeface="Aardvark Cafe" pitchFamily="2" charset="0"/>
              </a:rPr>
              <a:t>Rocxtar</a:t>
            </a:r>
            <a:endParaRPr lang="en-US" dirty="0">
              <a:latin typeface="Aardvark Cafe" pitchFamily="2" charset="0"/>
            </a:endParaRPr>
          </a:p>
        </p:txBody>
      </p:sp>
    </p:spTree>
  </p:cSld>
  <p:clrMapOvr>
    <a:masterClrMapping/>
  </p:clrMapOvr>
  <p:transition spd="slow" advClick="0" advTm="20000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57238" y="1773238"/>
            <a:ext cx="7788275" cy="4332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495300" indent="-495300">
              <a:buFont typeface="Wingdings" pitchFamily="2" charset="2"/>
              <a:buNone/>
            </a:pPr>
            <a:endParaRPr lang="en-US"/>
          </a:p>
        </p:txBody>
      </p:sp>
      <p:pic>
        <p:nvPicPr>
          <p:cNvPr id="1026" name="Picture 2" descr="C:\Documents and Settings\Administrator\Desktop\Bubbelz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0"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267</Words>
  <Application>Microsoft Office PowerPoint</Application>
  <PresentationFormat>On-screen Show (4:3)</PresentationFormat>
  <Paragraphs>89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Rocxtar’z Website Layout</vt:lpstr>
      <vt:lpstr>Rocxtar’z Website Layout</vt:lpstr>
      <vt:lpstr>Rocxtar’z Website Layout</vt:lpstr>
      <vt:lpstr>Rocxtar’z Website Layout</vt:lpstr>
      <vt:lpstr>Rocxtar’z Website Layout</vt:lpstr>
      <vt:lpstr>Rocxtar’z Website Layout</vt:lpstr>
      <vt:lpstr>Rocxtar’z Website Layout</vt:lpstr>
      <vt:lpstr>Slide 9</vt:lpstr>
      <vt:lpstr>Rocxtar’z Website Layout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REX</dc:creator>
  <cp:lastModifiedBy>REX</cp:lastModifiedBy>
  <cp:revision>59</cp:revision>
  <dcterms:created xsi:type="dcterms:W3CDTF">2014-11-04T05:26:50Z</dcterms:created>
  <dcterms:modified xsi:type="dcterms:W3CDTF">2014-11-07T12:47:20Z</dcterms:modified>
</cp:coreProperties>
</file>